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7" r:id="rId1"/>
  </p:sldMasterIdLst>
  <p:notesMasterIdLst>
    <p:notesMasterId r:id="rId4"/>
  </p:notesMasterIdLst>
  <p:handoutMasterIdLst>
    <p:handoutMasterId r:id="rId5"/>
  </p:handoutMasterIdLst>
  <p:sldIdLst>
    <p:sldId id="576" r:id="rId2"/>
    <p:sldId id="577" r:id="rId3"/>
  </p:sldIdLst>
  <p:sldSz cx="9144000" cy="6858000" type="screen4x3"/>
  <p:notesSz cx="4657725" cy="688816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70" userDrawn="1">
          <p15:clr>
            <a:srgbClr val="A4A3A4"/>
          </p15:clr>
        </p15:guide>
        <p15:guide id="2" pos="146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EA8B0"/>
    <a:srgbClr val="C07200"/>
    <a:srgbClr val="FF9900"/>
    <a:srgbClr val="BBBEC3"/>
    <a:srgbClr val="0A8C61"/>
    <a:srgbClr val="268C0A"/>
    <a:srgbClr val="C4F024"/>
    <a:srgbClr val="97BF0D"/>
    <a:srgbClr val="7C446D"/>
    <a:srgbClr val="1E326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yle moyen 1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80108" autoAdjust="0"/>
  </p:normalViewPr>
  <p:slideViewPr>
    <p:cSldViewPr>
      <p:cViewPr varScale="1">
        <p:scale>
          <a:sx n="58" d="100"/>
          <a:sy n="58" d="100"/>
        </p:scale>
        <p:origin x="-17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012" y="-90"/>
      </p:cViewPr>
      <p:guideLst>
        <p:guide orient="horz" pos="2170"/>
        <p:guide pos="146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018097" cy="344845"/>
          </a:xfrm>
          <a:prstGeom prst="rect">
            <a:avLst/>
          </a:prstGeom>
        </p:spPr>
        <p:txBody>
          <a:bodyPr vert="horz" lIns="62428" tIns="31215" rIns="62428" bIns="31215" rtlCol="0"/>
          <a:lstStyle>
            <a:lvl1pPr algn="l">
              <a:defRPr sz="8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2638554" y="1"/>
            <a:ext cx="2018097" cy="344845"/>
          </a:xfrm>
          <a:prstGeom prst="rect">
            <a:avLst/>
          </a:prstGeom>
        </p:spPr>
        <p:txBody>
          <a:bodyPr vert="horz" lIns="62428" tIns="31215" rIns="62428" bIns="31215" rtlCol="0"/>
          <a:lstStyle>
            <a:lvl1pPr algn="r">
              <a:defRPr sz="800"/>
            </a:lvl1pPr>
          </a:lstStyle>
          <a:p>
            <a:fld id="{EF56E3FF-1002-804B-90F0-33EB17316828}" type="datetime1">
              <a:rPr lang="fr-FR" smtClean="0"/>
              <a:pPr/>
              <a:t>15/10/2025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6543318"/>
            <a:ext cx="2018097" cy="344845"/>
          </a:xfrm>
          <a:prstGeom prst="rect">
            <a:avLst/>
          </a:prstGeom>
        </p:spPr>
        <p:txBody>
          <a:bodyPr vert="horz" lIns="62428" tIns="31215" rIns="62428" bIns="31215" rtlCol="0" anchor="b"/>
          <a:lstStyle>
            <a:lvl1pPr algn="l">
              <a:defRPr sz="8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2638554" y="6543318"/>
            <a:ext cx="2018097" cy="344845"/>
          </a:xfrm>
          <a:prstGeom prst="rect">
            <a:avLst/>
          </a:prstGeom>
        </p:spPr>
        <p:txBody>
          <a:bodyPr vert="horz" lIns="62428" tIns="31215" rIns="62428" bIns="31215" rtlCol="0" anchor="b"/>
          <a:lstStyle>
            <a:lvl1pPr algn="r">
              <a:defRPr sz="800"/>
            </a:lvl1pPr>
          </a:lstStyle>
          <a:p>
            <a:fld id="{F1A5F34C-040D-4D4D-8715-58B60262DD7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3876908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018885" cy="343917"/>
          </a:xfrm>
          <a:prstGeom prst="rect">
            <a:avLst/>
          </a:prstGeom>
        </p:spPr>
        <p:txBody>
          <a:bodyPr vert="horz" lIns="65958" tIns="32979" rIns="65958" bIns="32979" rtlCol="0"/>
          <a:lstStyle>
            <a:lvl1pPr algn="l">
              <a:defRPr sz="9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2637766" y="2"/>
            <a:ext cx="2018884" cy="343917"/>
          </a:xfrm>
          <a:prstGeom prst="rect">
            <a:avLst/>
          </a:prstGeom>
        </p:spPr>
        <p:txBody>
          <a:bodyPr vert="horz" lIns="65958" tIns="32979" rIns="65958" bIns="32979" rtlCol="0"/>
          <a:lstStyle>
            <a:lvl1pPr algn="r">
              <a:defRPr sz="900"/>
            </a:lvl1pPr>
          </a:lstStyle>
          <a:p>
            <a:pPr>
              <a:defRPr/>
            </a:pPr>
            <a:fld id="{25E349D4-CCB1-0445-9830-76748F6601BA}" type="datetime1">
              <a:rPr lang="fr-FR" smtClean="0"/>
              <a:pPr>
                <a:defRPr/>
              </a:pPr>
              <a:t>15/10/2025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08013" y="515938"/>
            <a:ext cx="3441700" cy="2582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5958" tIns="32979" rIns="65958" bIns="32979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466310" y="3272124"/>
            <a:ext cx="3726180" cy="3099618"/>
          </a:xfrm>
          <a:prstGeom prst="rect">
            <a:avLst/>
          </a:prstGeom>
        </p:spPr>
        <p:txBody>
          <a:bodyPr vert="horz" lIns="65958" tIns="32979" rIns="65958" bIns="32979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542063"/>
            <a:ext cx="2018885" cy="345009"/>
          </a:xfrm>
          <a:prstGeom prst="rect">
            <a:avLst/>
          </a:prstGeom>
        </p:spPr>
        <p:txBody>
          <a:bodyPr vert="horz" lIns="65958" tIns="32979" rIns="65958" bIns="32979" rtlCol="0" anchor="b"/>
          <a:lstStyle>
            <a:lvl1pPr algn="l">
              <a:defRPr sz="9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2637766" y="6542063"/>
            <a:ext cx="2018884" cy="345009"/>
          </a:xfrm>
          <a:prstGeom prst="rect">
            <a:avLst/>
          </a:prstGeom>
        </p:spPr>
        <p:txBody>
          <a:bodyPr vert="horz" lIns="65958" tIns="32979" rIns="65958" bIns="32979" rtlCol="0" anchor="b"/>
          <a:lstStyle>
            <a:lvl1pPr algn="r">
              <a:defRPr sz="900"/>
            </a:lvl1pPr>
          </a:lstStyle>
          <a:p>
            <a:pPr>
              <a:defRPr/>
            </a:pPr>
            <a:fld id="{406A6856-CABF-478D-8217-56FF14C104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368388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A6856-CABF-478D-8217-56FF14C104C4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6A6856-CABF-478D-8217-56FF14C104C4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1364082">
            <a:off x="468811" y="570716"/>
            <a:ext cx="2318184" cy="55155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779912" y="2492896"/>
            <a:ext cx="4824537" cy="533943"/>
          </a:xfrm>
          <a:prstGeom prst="rect">
            <a:avLst/>
          </a:prstGeom>
          <a:solidFill>
            <a:srgbClr val="1E326C"/>
          </a:solidFill>
        </p:spPr>
        <p:txBody>
          <a:bodyPr lIns="72000" tIns="36000" rIns="72000" bIns="0" anchor="ctr" anchorCtr="0"/>
          <a:lstStyle>
            <a:lvl1pPr>
              <a:defRPr lang="fr-FR" sz="3600" b="0" kern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 defTabSz="914400" eaLnBrk="1" fontAlgn="auto" latinLnBrk="0" hangingPunct="1">
              <a:lnSpc>
                <a:spcPct val="90000"/>
              </a:lnSpc>
              <a:spcAft>
                <a:spcPts val="0"/>
              </a:spcAft>
              <a:buNone/>
            </a:pPr>
            <a:r>
              <a:rPr lang="fr-FR" dirty="0" smtClean="0"/>
              <a:t>STYLE DU TITRE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4283968" y="3026838"/>
            <a:ext cx="4320481" cy="474169"/>
          </a:xfrm>
          <a:prstGeom prst="rect">
            <a:avLst/>
          </a:prstGeom>
          <a:solidFill>
            <a:srgbClr val="0070C0"/>
          </a:solidFill>
        </p:spPr>
        <p:txBody>
          <a:bodyPr anchor="ctr" anchorCtr="0"/>
          <a:lstStyle>
            <a:lvl1pPr marL="0" indent="0" algn="ctr">
              <a:buNone/>
              <a:defRPr lang="fr-FR" sz="2400" i="0" kern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lang="fr-FR" sz="2400" kern="1200" smtClean="0">
                <a:ea typeface="+mn-ea"/>
                <a:cs typeface="+mn-cs"/>
              </a:defRPr>
            </a:lvl2pPr>
            <a:lvl3pPr>
              <a:defRPr lang="fr-FR" sz="2000" kern="1200" smtClean="0">
                <a:ea typeface="+mn-ea"/>
                <a:cs typeface="+mn-cs"/>
              </a:defRPr>
            </a:lvl3pPr>
            <a:lvl4pPr>
              <a:defRPr lang="fr-FR" sz="1800" kern="1200" smtClean="0">
                <a:ea typeface="+mn-ea"/>
                <a:cs typeface="+mn-cs"/>
              </a:defRPr>
            </a:lvl4pPr>
            <a:lvl5pPr>
              <a:defRPr lang="fr-FR" sz="1800" kern="1200">
                <a:ea typeface="+mn-ea"/>
                <a:cs typeface="+mn-cs"/>
              </a:defRPr>
            </a:lvl5pPr>
          </a:lstStyle>
          <a:p>
            <a:pPr marL="342900" lvl="0" indent="-342900" algn="ctr" defTabSz="91440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</a:pPr>
            <a:r>
              <a:rPr lang="fr-FR" dirty="0" smtClean="0"/>
              <a:t>SOUS-TITRE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840581"/>
            <a:ext cx="2304256" cy="82877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Espace réservé pour une image  13"/>
          <p:cNvSpPr>
            <a:spLocks noGrp="1"/>
          </p:cNvSpPr>
          <p:nvPr>
            <p:ph type="pic" sz="quarter" idx="11"/>
          </p:nvPr>
        </p:nvSpPr>
        <p:spPr>
          <a:xfrm>
            <a:off x="827088" y="2060575"/>
            <a:ext cx="1800225" cy="23050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029801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484784"/>
            <a:ext cx="7776864" cy="403244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>
                  <a:lumMod val="65000"/>
                  <a:lumOff val="35000"/>
                </a:schemeClr>
              </a:buClr>
              <a:buSzPct val="90000"/>
              <a:buFont typeface="Wingdings 2" panose="05020102010507070707" pitchFamily="18" charset="2"/>
              <a:buChar char=""/>
              <a:defRPr sz="2400" b="1">
                <a:solidFill>
                  <a:srgbClr val="028DB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llipse 6"/>
          <p:cNvSpPr/>
          <p:nvPr userDrawn="1"/>
        </p:nvSpPr>
        <p:spPr>
          <a:xfrm>
            <a:off x="467544" y="908720"/>
            <a:ext cx="4320000" cy="54000"/>
          </a:xfrm>
          <a:prstGeom prst="ellipse">
            <a:avLst/>
          </a:prstGeom>
          <a:solidFill>
            <a:srgbClr val="D830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818194"/>
            <a:ext cx="2160240" cy="7769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335960"/>
            <a:ext cx="4319999" cy="543595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4278884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 userDrawn="1"/>
        </p:nvSpPr>
        <p:spPr>
          <a:xfrm>
            <a:off x="467544" y="908720"/>
            <a:ext cx="4320000" cy="54000"/>
          </a:xfrm>
          <a:prstGeom prst="ellipse">
            <a:avLst/>
          </a:prstGeom>
          <a:solidFill>
            <a:srgbClr val="D830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818194"/>
            <a:ext cx="2160240" cy="7769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335960"/>
            <a:ext cx="4319999" cy="543595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235216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83968" y="1196752"/>
            <a:ext cx="4536504" cy="48965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59531" y="260648"/>
            <a:ext cx="4618856" cy="49006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0"/>
          </p:nvPr>
        </p:nvSpPr>
        <p:spPr>
          <a:xfrm>
            <a:off x="359531" y="1196752"/>
            <a:ext cx="3564396" cy="4896544"/>
          </a:xfrm>
          <a:prstGeom prst="rect">
            <a:avLst/>
          </a:prstGeom>
        </p:spPr>
        <p:txBody>
          <a:bodyPr/>
          <a:lstStyle>
            <a:lvl1pPr marL="182563" indent="-182563">
              <a:defRPr sz="1800">
                <a:solidFill>
                  <a:srgbClr val="008AB6"/>
                </a:solidFill>
              </a:defRPr>
            </a:lvl1pPr>
            <a:lvl2pPr marL="536575" indent="-182563"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531" y="6314802"/>
            <a:ext cx="1728192" cy="4111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4596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ans lise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4618856" cy="49006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5818194"/>
            <a:ext cx="2160240" cy="776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11687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ans liseré avec l'esprit 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4618856" cy="490066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021288"/>
            <a:ext cx="2318184" cy="5515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428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021288"/>
            <a:ext cx="2520280" cy="599634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427984" y="-2764"/>
            <a:ext cx="4721924" cy="1415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 userDrawn="1"/>
        </p:nvSpPr>
        <p:spPr>
          <a:xfrm>
            <a:off x="107504" y="5949280"/>
            <a:ext cx="4320480" cy="90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691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/>
          <p:cNvSpPr/>
          <p:nvPr userDrawn="1"/>
        </p:nvSpPr>
        <p:spPr>
          <a:xfrm>
            <a:off x="5195214" y="332656"/>
            <a:ext cx="45719" cy="1440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571999" y="116632"/>
            <a:ext cx="4601961" cy="11521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111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699" r:id="rId2"/>
    <p:sldLayoutId id="2147483756" r:id="rId3"/>
    <p:sldLayoutId id="2147483702" r:id="rId4"/>
    <p:sldLayoutId id="2147483703" r:id="rId5"/>
    <p:sldLayoutId id="2147483755" r:id="rId6"/>
    <p:sldLayoutId id="2147483704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335960"/>
            <a:ext cx="6533348" cy="543595"/>
          </a:xfrm>
        </p:spPr>
        <p:txBody>
          <a:bodyPr/>
          <a:lstStyle/>
          <a:p>
            <a:pPr algn="l"/>
            <a:r>
              <a:rPr lang="fr-FR" dirty="0" smtClean="0"/>
              <a:t>Plan Formation 2025 – 2026 (Projet)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47664" y="1124748"/>
          <a:ext cx="5904656" cy="4752519"/>
        </p:xfrm>
        <a:graphic>
          <a:graphicData uri="http://schemas.openxmlformats.org/drawingml/2006/table">
            <a:tbl>
              <a:tblPr/>
              <a:tblGrid>
                <a:gridCol w="3854273"/>
                <a:gridCol w="1154041"/>
                <a:gridCol w="896342"/>
              </a:tblGrid>
              <a:tr h="575367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 de formation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Realisé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ESCALADE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Formation initiateur 1er degré SAE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Certification initiateur 1er degré SAE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Formation initiateur 1er degré SNE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Recyclage initiateur escalade SAE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Certification initiateur 1er degré SNE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Formation ouvreur de club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Spécialisé Via Ferrata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Perfectionnement SNE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Perfectionnement Grande voie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Formation EPI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16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SOUS TOTAL ESCALADE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165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SPORT DE NEIGE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 RSS et Milieu enneigé (NA2)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Initiateur 1er degré ski randonnée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Certification Initiateur 1er degré Ski randonnée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146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Pratiquant spécialisé ski alpi (SG2)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165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SOUS TOTAL SPORT DE NEIGE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DD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335960"/>
            <a:ext cx="6533348" cy="543595"/>
          </a:xfrm>
        </p:spPr>
        <p:txBody>
          <a:bodyPr/>
          <a:lstStyle/>
          <a:p>
            <a:pPr algn="l"/>
            <a:r>
              <a:rPr lang="fr-FR" dirty="0" smtClean="0"/>
              <a:t>Formation 2024 – 2025 (Projet)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1547664" y="980728"/>
          <a:ext cx="6048673" cy="4968554"/>
        </p:xfrm>
        <a:graphic>
          <a:graphicData uri="http://schemas.openxmlformats.org/drawingml/2006/table">
            <a:tbl>
              <a:tblPr/>
              <a:tblGrid>
                <a:gridCol w="3948280"/>
                <a:gridCol w="1182188"/>
                <a:gridCol w="918205"/>
              </a:tblGrid>
              <a:tr h="58792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 de formation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Realisé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CARTO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 milieu montagne (CO2)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RANDONNEE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Perfectionné Rando montagne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Spécialisé Rando alpine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Spécialisé Rando alpine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Initiateur 1er degré randonnée montagne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Recyclage initiateur Rando Montagne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INITIATEUR 2eme degré Randonnée alpine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SOUS TOTAL RANDONNEE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ALPINISME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Initiateur 1er degré alpinisme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Initiation et perfectionnement en Escalade sur glace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30560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Camp d'été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SOUS TOTAL ALPINISME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VELO DE MONTAGNE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4208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Spécialisé vélo de montagne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68893"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29742</TotalTime>
  <Words>217</Words>
  <Application>Microsoft Office PowerPoint</Application>
  <PresentationFormat>Affichage à l'écran (4:3)</PresentationFormat>
  <Paragraphs>118</Paragraphs>
  <Slides>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2_Modèle par défaut</vt:lpstr>
      <vt:lpstr>Plan Formation 2025 – 2026 (Projet)</vt:lpstr>
      <vt:lpstr>Formation 2024 – 2025 (Projet)</vt:lpstr>
    </vt:vector>
  </TitlesOfParts>
  <Company>FFCAM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platapie@msn.com</dc:creator>
  <cp:lastModifiedBy>francois perros</cp:lastModifiedBy>
  <cp:revision>781</cp:revision>
  <cp:lastPrinted>2015-01-23T07:28:08Z</cp:lastPrinted>
  <dcterms:created xsi:type="dcterms:W3CDTF">2011-01-08T08:37:26Z</dcterms:created>
  <dcterms:modified xsi:type="dcterms:W3CDTF">2025-10-15T06:01:01Z</dcterms:modified>
</cp:coreProperties>
</file>